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76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959" r:id="rId13"/>
    <p:sldId id="980" r:id="rId14"/>
    <p:sldId id="986" r:id="rId15"/>
    <p:sldId id="988" r:id="rId16"/>
    <p:sldId id="989" r:id="rId17"/>
    <p:sldId id="1058" r:id="rId18"/>
    <p:sldId id="990" r:id="rId19"/>
    <p:sldId id="987" r:id="rId20"/>
    <p:sldId id="992" r:id="rId21"/>
    <p:sldId id="994" r:id="rId22"/>
    <p:sldId id="993" r:id="rId23"/>
    <p:sldId id="996" r:id="rId24"/>
    <p:sldId id="995" r:id="rId25"/>
    <p:sldId id="979" r:id="rId26"/>
    <p:sldId id="981" r:id="rId27"/>
    <p:sldId id="997" r:id="rId28"/>
    <p:sldId id="998" r:id="rId29"/>
    <p:sldId id="999" r:id="rId30"/>
    <p:sldId id="982" r:id="rId31"/>
    <p:sldId id="1054" r:id="rId32"/>
    <p:sldId id="1055" r:id="rId33"/>
    <p:sldId id="1056" r:id="rId34"/>
    <p:sldId id="1057" r:id="rId35"/>
    <p:sldId id="1001" r:id="rId36"/>
    <p:sldId id="983" r:id="rId37"/>
    <p:sldId id="472" r:id="rId38"/>
    <p:sldId id="1002" r:id="rId39"/>
    <p:sldId id="944" r:id="rId40"/>
    <p:sldId id="968" r:id="rId41"/>
    <p:sldId id="946" r:id="rId42"/>
    <p:sldId id="947" r:id="rId43"/>
    <p:sldId id="284" r:id="rId44"/>
    <p:sldId id="984" r:id="rId45"/>
    <p:sldId id="1003" r:id="rId46"/>
    <p:sldId id="897" r:id="rId47"/>
    <p:sldId id="293" r:id="rId48"/>
    <p:sldId id="901" r:id="rId49"/>
    <p:sldId id="895" r:id="rId50"/>
    <p:sldId id="263" r:id="rId51"/>
    <p:sldId id="932" r:id="rId52"/>
    <p:sldId id="937" r:id="rId53"/>
    <p:sldId id="935" r:id="rId54"/>
    <p:sldId id="933" r:id="rId55"/>
    <p:sldId id="934" r:id="rId56"/>
    <p:sldId id="260" r:id="rId57"/>
    <p:sldId id="938" r:id="rId58"/>
    <p:sldId id="474" r:id="rId59"/>
    <p:sldId id="484" r:id="rId60"/>
    <p:sldId id="931" r:id="rId61"/>
    <p:sldId id="930" r:id="rId62"/>
    <p:sldId id="282" r:id="rId63"/>
    <p:sldId id="920" r:id="rId64"/>
    <p:sldId id="307" r:id="rId65"/>
    <p:sldId id="925" r:id="rId66"/>
    <p:sldId id="349" r:id="rId67"/>
    <p:sldId id="1051" r:id="rId68"/>
    <p:sldId id="1052" r:id="rId69"/>
    <p:sldId id="924" r:id="rId70"/>
    <p:sldId id="268" r:id="rId71"/>
    <p:sldId id="1005" r:id="rId72"/>
    <p:sldId id="985" r:id="rId73"/>
    <p:sldId id="1004" r:id="rId74"/>
    <p:sldId id="974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89214"/>
  </p:normalViewPr>
  <p:slideViewPr>
    <p:cSldViewPr snapToGrid="0">
      <p:cViewPr varScale="1">
        <p:scale>
          <a:sx n="155" d="100"/>
          <a:sy n="155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youtu.be/xgyMY9w7-ew?t=27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11" Type="http://schemas.openxmlformats.org/officeDocument/2006/relationships/image" Target="../media/image31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28.jpeg"/><Relationship Id="rId9" Type="http://schemas.openxmlformats.org/officeDocument/2006/relationships/hyperlink" Target="https://georgelakoff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52.gif"/><Relationship Id="rId4" Type="http://schemas.openxmlformats.org/officeDocument/2006/relationships/image" Target="../media/image49.gif"/><Relationship Id="rId9" Type="http://schemas.openxmlformats.org/officeDocument/2006/relationships/hyperlink" Target="http://info.cern.ch/hypertext/WWW/TheProject.html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58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5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hyperlink" Target="https://youtu.be/4ow0Qwhy1-c?t=2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82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76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81.jpeg"/><Relationship Id="rId2" Type="http://schemas.openxmlformats.org/officeDocument/2006/relationships/diagramData" Target="../diagrams/data1.xml"/><Relationship Id="rId16" Type="http://schemas.openxmlformats.org/officeDocument/2006/relationships/image" Target="../media/image79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78.png"/><Relationship Id="rId23" Type="http://schemas.openxmlformats.org/officeDocument/2006/relationships/image" Target="../media/image80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7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83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84.png"/><Relationship Id="rId14" Type="http://schemas.microsoft.com/office/2007/relationships/diagramDrawing" Target="../diagrams/drawing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85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86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28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93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5" Type="http://schemas.openxmlformats.org/officeDocument/2006/relationships/image" Target="../media/image97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hyperlink" Target="https://en.wikipedia.org/wiki/Henri_Poincar%C3%A9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jpe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zone.com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3.tif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7.png"/><Relationship Id="rId4" Type="http://schemas.openxmlformats.org/officeDocument/2006/relationships/hyperlink" Target="https://youtu.be/oZrZlx2fmcM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0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3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28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2.png"/><Relationship Id="rId4" Type="http://schemas.openxmlformats.org/officeDocument/2006/relationships/image" Target="../media/image13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39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696895"/>
              </p:ext>
            </p:extLst>
          </p:nvPr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4063</TotalTime>
  <Words>2468</Words>
  <Application>Microsoft Macintosh PowerPoint</Application>
  <PresentationFormat>On-screen Show (16:9)</PresentationFormat>
  <Paragraphs>478</Paragraphs>
  <Slides>73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Helvetica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Lecture Outline</vt:lpstr>
      <vt:lpstr>Arts and Sciences of NsM</vt:lpstr>
      <vt:lpstr>Names gave birth to Cognitive Abilities  - Laozi</vt:lpstr>
      <vt:lpstr>The History of True Names</vt:lpstr>
      <vt:lpstr>True Name defined by Wikipedia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What is CICD and DevOps? Continuous Integration, Continuous Delivery/Deployment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693</cp:revision>
  <dcterms:modified xsi:type="dcterms:W3CDTF">2020-10-01T02:41:34Z</dcterms:modified>
</cp:coreProperties>
</file>